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8641" y="721239"/>
            <a:ext cx="6538585" cy="967637"/>
          </a:xfrm>
        </p:spPr>
        <p:txBody>
          <a:bodyPr>
            <a:normAutofit/>
          </a:bodyPr>
          <a:lstStyle/>
          <a:p>
            <a:pPr algn="ctr"/>
            <a:r>
              <a:rPr lang="ar-SY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تنصيب دارة الحماية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2204581"/>
            <a:ext cx="6400800" cy="3586619"/>
          </a:xfrm>
        </p:spPr>
        <p:txBody>
          <a:bodyPr/>
          <a:lstStyle/>
          <a:p>
            <a:endParaRPr lang="ar-S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298" y="3132553"/>
            <a:ext cx="3436355" cy="15119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43" y="760904"/>
            <a:ext cx="2660237" cy="5030296"/>
          </a:xfrm>
          <a:prstGeom prst="rect">
            <a:avLst/>
          </a:prstGeom>
        </p:spPr>
      </p:pic>
      <p:sp>
        <p:nvSpPr>
          <p:cNvPr id="7" name="Left-Right Arrow 6"/>
          <p:cNvSpPr/>
          <p:nvPr/>
        </p:nvSpPr>
        <p:spPr>
          <a:xfrm>
            <a:off x="3439091" y="3646235"/>
            <a:ext cx="2693095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56819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8587"/>
            <a:ext cx="10977520" cy="1507067"/>
          </a:xfrm>
        </p:spPr>
        <p:txBody>
          <a:bodyPr>
            <a:normAutofit/>
          </a:bodyPr>
          <a:lstStyle/>
          <a:p>
            <a:pPr algn="r"/>
            <a:r>
              <a:rPr lang="ar-S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لتنصيب دارة الحماية الخاصة ببرنامج المنارة يجب اتباع المراحل التالية:</a:t>
            </a:r>
            <a:endParaRPr lang="ar-S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8142" y="1785654"/>
            <a:ext cx="4039733" cy="104522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ar-SA" dirty="0"/>
              <a:t>المرحلة الأولى:</a:t>
            </a:r>
            <a:endParaRPr lang="en-US" dirty="0"/>
          </a:p>
          <a:p>
            <a:pPr marL="0" indent="0">
              <a:buNone/>
            </a:pPr>
            <a:r>
              <a:rPr lang="ar-SY" dirty="0" smtClean="0"/>
              <a:t>- </a:t>
            </a:r>
            <a:r>
              <a:rPr lang="ar-SA" dirty="0" smtClean="0"/>
              <a:t>تنصيب</a:t>
            </a:r>
            <a:r>
              <a:rPr lang="ar-SY" dirty="0" smtClean="0"/>
              <a:t> </a:t>
            </a:r>
            <a:r>
              <a:rPr lang="ar-SA" dirty="0" smtClean="0"/>
              <a:t>المعلومات</a:t>
            </a:r>
            <a:r>
              <a:rPr lang="ar-SA" dirty="0"/>
              <a:t>:</a:t>
            </a:r>
            <a:endParaRPr lang="ar-SY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1785654"/>
            <a:ext cx="6390640" cy="49371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7528142" y="3131507"/>
            <a:ext cx="4296427" cy="30563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تعتبر هذه العملية مرحلة البداية حيث تظهر ضمن هذه الشاشة معلومات معينة تتعلق بالإصدار الذي سيتم تحميله على الحاسب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عبر الضغط على زر 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يتم الإنتقال إلى المرحلة الثانية </a:t>
            </a:r>
            <a:r>
              <a:rPr lang="ar-S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ar-S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646189" y="5085567"/>
            <a:ext cx="3763905" cy="110229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279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 algn="r">
              <a:buFont typeface="Wingdings" panose="05000000000000000000" pitchFamily="2" charset="2"/>
              <a:buChar char="Ø"/>
            </a:pPr>
            <a:r>
              <a:rPr lang="ar-SA" dirty="0">
                <a:solidFill>
                  <a:srgbClr val="0070C0"/>
                </a:solidFill>
              </a:rPr>
              <a:t>المرحلة الثانية: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ar-SY" dirty="0" smtClean="0">
                <a:solidFill>
                  <a:srgbClr val="0070C0"/>
                </a:solidFill>
              </a:rPr>
              <a:t>- </a:t>
            </a:r>
            <a:r>
              <a:rPr lang="ar-SA" dirty="0" smtClean="0">
                <a:solidFill>
                  <a:srgbClr val="0070C0"/>
                </a:solidFill>
              </a:rPr>
              <a:t>استخدام </a:t>
            </a:r>
            <a:r>
              <a:rPr lang="ar-SA" dirty="0">
                <a:solidFill>
                  <a:srgbClr val="0070C0"/>
                </a:solidFill>
              </a:rPr>
              <a:t>اتفاقية الترخيص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endParaRPr lang="ar-SY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Y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2" y="1076325"/>
            <a:ext cx="6390640" cy="491807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189940" y="2057400"/>
            <a:ext cx="4003608" cy="3583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ﺗﻈﻬﺮ ﻓﻲ هذه اﻟﻤﺮﺣﻠﺔ اﺗﻔﺎﻗﻴﺔ ﺗﺮﺧﻴﺺ اﻟﻤﺴﺘﺨﺪم واﻟﺨﺎﺻـﺔ ﺑﺎﺳـﺘﻌﻤﺎل ﻧﻈـﺎم دارة اﻟﺤﻤﺎﻳـﺔ،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ﻧﻌﻠـﻢ ﻋﻠـﻰ اﻟﺨﻴـﺎر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"I accept the terms in the license agreement " </a:t>
            </a:r>
          </a:p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ﻓﻴﺘﻢ ﺗﻔﻌﻴﻞ ﺰر التالي واﻟﺬي ﻧﻨﺘﻘﻞ ﻣﻦ ﺧﻼل اﻟﻀﻐﻂ ﻋﻠﻴﻪ إﻟﻰ اﻟﻤﺮﺣﻠﺔ التالية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S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فنقوم بالضغط على زر </a:t>
            </a:r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التالي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"Next " </a:t>
            </a:r>
          </a:p>
          <a:p>
            <a:pPr algn="r"/>
            <a:endParaRPr lang="ar-S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76763" y="3589300"/>
            <a:ext cx="3763905" cy="110229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255524" y="5044508"/>
            <a:ext cx="2447983" cy="59400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949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 algn="r">
              <a:buFont typeface="Wingdings" panose="05000000000000000000" pitchFamily="2" charset="2"/>
              <a:buChar char="Ø"/>
            </a:pPr>
            <a:r>
              <a:rPr lang="ar-S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الثالثة: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Y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نمط </a:t>
            </a:r>
            <a:r>
              <a:rPr lang="ar-S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التنصيب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SY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Y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3" y="1044239"/>
            <a:ext cx="5943600" cy="459172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085012" y="2209799"/>
            <a:ext cx="4739558" cy="3026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 خلال هذه المرحلة نقوم بتحديد النمط الخاص بالتنصيب: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rtl="1"/>
            <a:r>
              <a:rPr lang="ar-S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تنصيب بشكل كامل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rtl="1"/>
            <a:r>
              <a:rPr lang="ar-S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تنصيب مخصص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S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نحدد الخيار الأول ثم ننتقل الى الخطوة التالية باستخدام زر التالي 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ar-S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ar-S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205421" y="4453465"/>
            <a:ext cx="4727719" cy="7824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40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1" y="685800"/>
            <a:ext cx="4125783" cy="1371600"/>
          </a:xfrm>
        </p:spPr>
        <p:txBody>
          <a:bodyPr>
            <a:normAutofit/>
          </a:bodyPr>
          <a:lstStyle/>
          <a:p>
            <a:pPr marL="342900" indent="-342900" algn="r">
              <a:buFont typeface="Wingdings" panose="05000000000000000000" pitchFamily="2" charset="2"/>
              <a:buChar char="Ø"/>
            </a:pPr>
            <a:r>
              <a:rPr lang="ar-SY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الرابعة: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Y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الإستعداد </a:t>
            </a:r>
            <a:r>
              <a:rPr lang="ar-SY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للبدء بعملية التنصيب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ar-SY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Rounded Rectangle 4"/>
          <p:cNvSpPr/>
          <p:nvPr/>
        </p:nvSpPr>
        <p:spPr>
          <a:xfrm>
            <a:off x="7189940" y="2254686"/>
            <a:ext cx="4434213" cy="24049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dirty="0"/>
              <a:t>ضمن هذه الخطوة يكون معالج التنصيب قد أتم عملية جمع المعلومات للبدء بعملية التنصيب</a:t>
            </a:r>
            <a:endParaRPr lang="en-US" dirty="0"/>
          </a:p>
          <a:p>
            <a:pPr algn="r" rtl="1"/>
            <a:r>
              <a:rPr lang="ar-SA" dirty="0"/>
              <a:t>نضغط على زر التنصيم "</a:t>
            </a:r>
            <a:r>
              <a:rPr lang="en-US" dirty="0"/>
              <a:t>Install</a:t>
            </a:r>
            <a:r>
              <a:rPr lang="ar-SA" dirty="0"/>
              <a:t>"</a:t>
            </a:r>
            <a:endParaRPr lang="en-US" dirty="0"/>
          </a:p>
          <a:p>
            <a:pPr algn="r"/>
            <a:endParaRPr lang="ar-SY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09" y="1138555"/>
            <a:ext cx="6390640" cy="485584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5323562" y="3954746"/>
            <a:ext cx="3495962" cy="153165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889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 algn="r">
              <a:buFont typeface="Wingdings" panose="05000000000000000000" pitchFamily="2" charset="2"/>
              <a:buChar char="Ø"/>
            </a:pPr>
            <a:r>
              <a:rPr lang="ar-S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الخامسة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Y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2" y="1126490"/>
            <a:ext cx="6390640" cy="486791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085012" y="2404998"/>
            <a:ext cx="4313673" cy="3369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 حال كان الحاسب مربوط بشبكة مزودة بجدار ناري فعلى المستخدم أن يقوم بتحميل هذا البرنامج حتى يتم تحسس دارة الحماية الموصولة على المخدم فيجب الضغط على زر 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للإنتقال الى المرحلة التالية.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 حال كان الحاسب غير مربوط على بشبكة (أي أن دارة الحماية موصولة على الجهاز مباشرة) يمكننا ألا نقوم بهذه العملية بالضغط على زر "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ar-S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133589" y="3882837"/>
            <a:ext cx="3495962" cy="153165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215111" y="5104360"/>
            <a:ext cx="4029824" cy="56993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59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 algn="r">
              <a:buFont typeface="Wingdings" panose="05000000000000000000" pitchFamily="2" charset="2"/>
              <a:buChar char="Ø"/>
            </a:pPr>
            <a:r>
              <a:rPr lang="ar-S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السادسة: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Y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تنصيب </a:t>
            </a:r>
            <a:r>
              <a:rPr lang="ar-S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دارة الحماية</a:t>
            </a:r>
            <a:endParaRPr lang="ar-SY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Y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73" y="1166394"/>
            <a:ext cx="6390640" cy="495109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828230" y="2209799"/>
            <a:ext cx="4722312" cy="2462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dirty="0"/>
              <a:t>ﺗﺘﻢ ﻓﻲ هﺬﻩ اﻟﻤﺮﺣﻠﺔ ﻋﻤﻠﻴﺔ ﺗﻨﺼﻴﺐ ﻣﻠﻔﺎت دارة اﻟﺤﻤﺎﻳﺔ ﻋﻠﻰ اﻟﺤﺎﺳﺐ، ﻹﻟﻐﺎء ﻋﻤﻠﻴﺔ اﻟﺘﻨﺼﻴﺐ ﻧﻀﻐﻂ اﻟﺰر </a:t>
            </a:r>
            <a:r>
              <a:rPr lang="ar-SY" dirty="0" smtClean="0"/>
              <a:t>:</a:t>
            </a:r>
            <a:endParaRPr lang="en-US" dirty="0" smtClean="0"/>
          </a:p>
          <a:p>
            <a:pPr algn="r"/>
            <a:r>
              <a:rPr lang="en-US" dirty="0"/>
              <a:t>”</a:t>
            </a:r>
            <a:r>
              <a:rPr lang="en-US" dirty="0" smtClean="0"/>
              <a:t>Cancel”</a:t>
            </a:r>
            <a:r>
              <a:rPr lang="en-US" dirty="0"/>
              <a:t/>
            </a:r>
            <a:br>
              <a:rPr lang="en-US" dirty="0"/>
            </a:br>
            <a:endParaRPr lang="ar-SY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150279" y="3798509"/>
            <a:ext cx="3039107" cy="173855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580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 algn="r">
              <a:buFont typeface="Wingdings" panose="05000000000000000000" pitchFamily="2" charset="2"/>
              <a:buChar char="Ø"/>
            </a:pPr>
            <a:r>
              <a:rPr lang="ar-SY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السابعة: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Y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انتهاء </a:t>
            </a:r>
            <a:r>
              <a:rPr lang="ar-SY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عملية التنصيب</a:t>
            </a:r>
            <a:endParaRPr lang="ar-SY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ar-SY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73" y="1138628"/>
            <a:ext cx="6390640" cy="498157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189940" y="2455101"/>
            <a:ext cx="4108537" cy="27647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ﺗﻤﺖ ﻋﻤﻠﻴﺔ ﺗﻨﺼﻴﺐ ﻣﻠﻔﺎت دارة اﻟﺤﻤﺎﻳﺔ ﺑﻨﺠﺎح، ﻹﻧﻬﺎء ﻣﻌﺎﻟﺞ اﻟﺘﻨﺼﻴﺐ واﻟﻌﻮدة إﻟﻰ ﻧﻈﺎم اﻟﺘﺸﻐﻴﻞ ﻧﻀﻐﻂ ﻋﻠﻰ اﻟﺰر "</a:t>
            </a:r>
            <a:r>
              <a:rPr lang="en-US" dirty="0"/>
              <a:t>finish</a:t>
            </a:r>
            <a:r>
              <a:rPr lang="ar-SA" dirty="0"/>
              <a:t>"</a:t>
            </a:r>
            <a:endParaRPr lang="en-US" dirty="0"/>
          </a:p>
          <a:p>
            <a:pPr algn="ctr"/>
            <a:endParaRPr lang="ar-SY" dirty="0"/>
          </a:p>
        </p:txBody>
      </p:sp>
      <p:sp>
        <p:nvSpPr>
          <p:cNvPr id="7" name="Rectangle 6"/>
          <p:cNvSpPr/>
          <p:nvPr/>
        </p:nvSpPr>
        <p:spPr>
          <a:xfrm>
            <a:off x="5531582" y="3244334"/>
            <a:ext cx="1128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”</a:t>
            </a:r>
            <a:r>
              <a:rPr lang="en-US" dirty="0" smtClean="0"/>
              <a:t>Cancel</a:t>
            </a:r>
            <a:endParaRPr lang="ar-SY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897678" y="4301066"/>
            <a:ext cx="2918563" cy="132210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077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107</TotalTime>
  <Words>268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Century Gothic</vt:lpstr>
      <vt:lpstr>Tahoma</vt:lpstr>
      <vt:lpstr>Times New Roman</vt:lpstr>
      <vt:lpstr>Wingdings</vt:lpstr>
      <vt:lpstr>Wingdings 3</vt:lpstr>
      <vt:lpstr>Slice</vt:lpstr>
      <vt:lpstr>تنصيب دارة الحماية </vt:lpstr>
      <vt:lpstr>لتنصيب دارة الحماية الخاصة ببرنامج المنارة يجب اتباع المراحل التالية:</vt:lpstr>
      <vt:lpstr>المرحلة الثانية: - استخدام اتفاقية الترخيص </vt:lpstr>
      <vt:lpstr>المرحلة الثالثة: - نمط التنصيب </vt:lpstr>
      <vt:lpstr>المرحلة الرابعة: - الإستعداد للبدء بعملية التنصيب </vt:lpstr>
      <vt:lpstr>المرحلة الخامسة</vt:lpstr>
      <vt:lpstr>المرحلة السادسة: - تنصيب دارة الحماية</vt:lpstr>
      <vt:lpstr>المرحلة السابعة: - انتهاء عملية التنصيب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تنصيب دارة الحماية</dc:title>
  <dc:creator>lina-pc</dc:creator>
  <cp:lastModifiedBy>lina-pc</cp:lastModifiedBy>
  <cp:revision>8</cp:revision>
  <dcterms:created xsi:type="dcterms:W3CDTF">2015-01-20T10:54:39Z</dcterms:created>
  <dcterms:modified xsi:type="dcterms:W3CDTF">2015-01-20T12:42:56Z</dcterms:modified>
</cp:coreProperties>
</file>